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Default Extension="xml" ContentType="application/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9" d="100"/>
          <a:sy n="89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62B0-D33E-DA49-8C4B-07D75A30C9EA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7FD7A-4751-1344-B051-F8AF65320C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7FD7A-4751-1344-B051-F8AF65320C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Click to edit Master text styles</a:t>
            </a:r>
          </a:p>
          <a:p>
            <a:pPr lvl="1" eaLnBrk="1" latinLnBrk="0" hangingPunct="1"/>
            <a:r>
              <a:rPr lang="hu-HU" smtClean="0"/>
              <a:t>Second level</a:t>
            </a:r>
          </a:p>
          <a:p>
            <a:pPr lvl="2" eaLnBrk="1" latinLnBrk="0" hangingPunct="1"/>
            <a:r>
              <a:rPr lang="hu-HU" smtClean="0"/>
              <a:t>Third level</a:t>
            </a:r>
          </a:p>
          <a:p>
            <a:pPr lvl="3" eaLnBrk="1" latinLnBrk="0" hangingPunct="1"/>
            <a:r>
              <a:rPr lang="hu-HU" smtClean="0"/>
              <a:t>Fourth level</a:t>
            </a:r>
          </a:p>
          <a:p>
            <a:pPr lvl="4" eaLnBrk="1" latinLnBrk="0" hangingPunct="1"/>
            <a:r>
              <a:rPr lang="hu-HU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Click to edit Master text styles</a:t>
            </a:r>
          </a:p>
          <a:p>
            <a:pPr lvl="1" eaLnBrk="1" latinLnBrk="0" hangingPunct="1"/>
            <a:r>
              <a:rPr kumimoji="0" lang="hu-HU" smtClean="0"/>
              <a:t>Second level</a:t>
            </a:r>
          </a:p>
          <a:p>
            <a:pPr lvl="2" eaLnBrk="1" latinLnBrk="0" hangingPunct="1"/>
            <a:r>
              <a:rPr kumimoji="0" lang="hu-HU" smtClean="0"/>
              <a:t>Third level</a:t>
            </a:r>
          </a:p>
          <a:p>
            <a:pPr lvl="3" eaLnBrk="1" latinLnBrk="0" hangingPunct="1"/>
            <a:r>
              <a:rPr kumimoji="0" lang="hu-HU" smtClean="0"/>
              <a:t>Fourth level</a:t>
            </a:r>
          </a:p>
          <a:p>
            <a:pPr lvl="4" eaLnBrk="1" latinLnBrk="0" hangingPunct="1"/>
            <a:r>
              <a:rPr kumimoji="0" lang="hu-HU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EBBD6-6F43-1049-896A-2DE1483C42C0}" type="datetimeFigureOut">
              <a:rPr lang="en-US" smtClean="0"/>
              <a:pPr/>
              <a:t>10/17/12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88B1F7D-B7EE-144E-8D29-3B3F84AB0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400" dirty="0" smtClean="0"/>
              <a:t>60+</a:t>
            </a:r>
            <a:endParaRPr lang="en-US" sz="8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Or how to involve elderly people into community media</a:t>
            </a:r>
            <a:endParaRPr lang="en-US" dirty="0"/>
          </a:p>
        </p:txBody>
      </p:sp>
      <p:pic>
        <p:nvPicPr>
          <p:cNvPr id="4" name="Picture 3" descr="Engelbrecht Lászlo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4470400" cy="3352800"/>
          </a:xfrm>
          <a:prstGeom prst="rect">
            <a:avLst/>
          </a:prstGeom>
        </p:spPr>
      </p:pic>
      <p:pic>
        <p:nvPicPr>
          <p:cNvPr id="5" name="Picture 4" descr="Balogh Viki és Magyar Ádá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07" y="2362200"/>
            <a:ext cx="4359293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started?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The beginning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Civil </a:t>
            </a:r>
            <a:r>
              <a:rPr lang="en-US" dirty="0" smtClean="0"/>
              <a:t>Radio is a local community radio with many local issues in the radio programs. </a:t>
            </a:r>
          </a:p>
          <a:p>
            <a:endParaRPr lang="en-US" dirty="0" smtClean="0"/>
          </a:p>
          <a:p>
            <a:r>
              <a:rPr lang="en-US" dirty="0" smtClean="0"/>
              <a:t>L</a:t>
            </a:r>
            <a:r>
              <a:rPr lang="en-US" dirty="0" smtClean="0"/>
              <a:t>ocal </a:t>
            </a:r>
            <a:r>
              <a:rPr lang="en-US" dirty="0" smtClean="0"/>
              <a:t>government initiated</a:t>
            </a:r>
            <a:r>
              <a:rPr lang="en-US" dirty="0" smtClean="0"/>
              <a:t> the </a:t>
            </a:r>
            <a:r>
              <a:rPr lang="en-US" dirty="0" smtClean="0"/>
              <a:t>media training of elderly people </a:t>
            </a:r>
            <a:r>
              <a:rPr lang="en-US" sz="2200" dirty="0" smtClean="0"/>
              <a:t>(</a:t>
            </a:r>
            <a:r>
              <a:rPr lang="en-US" sz="2200" dirty="0" smtClean="0"/>
              <a:t>2012 </a:t>
            </a:r>
            <a:r>
              <a:rPr lang="en-US" sz="2200" dirty="0" smtClean="0"/>
              <a:t>European year of active ageing and intergenerational </a:t>
            </a:r>
            <a:r>
              <a:rPr lang="en-US" sz="2200" dirty="0" smtClean="0"/>
              <a:t>solidarity)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 – recruitment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How it started?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did we recruit the elderly people?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2500" dirty="0" smtClean="0"/>
              <a:t>Local </a:t>
            </a:r>
            <a:r>
              <a:rPr lang="en-US" sz="2500" dirty="0" smtClean="0"/>
              <a:t>forums / newspapers </a:t>
            </a:r>
          </a:p>
          <a:p>
            <a:r>
              <a:rPr lang="en-US" dirty="0" smtClean="0"/>
              <a:t>What were their attitudes/preconceptions towards (community) media</a:t>
            </a:r>
          </a:p>
          <a:p>
            <a:pPr lvl="5">
              <a:buNone/>
            </a:pPr>
            <a:r>
              <a:rPr lang="en-US" sz="2500" dirty="0" smtClean="0"/>
              <a:t>Public media patterns </a:t>
            </a:r>
          </a:p>
          <a:p>
            <a:r>
              <a:rPr lang="en-US" dirty="0" smtClean="0"/>
              <a:t>What were/are their purposes of being involved in a radio team? </a:t>
            </a:r>
            <a:endParaRPr lang="en-US" dirty="0" smtClean="0"/>
          </a:p>
          <a:p>
            <a:pPr>
              <a:buNone/>
            </a:pPr>
            <a:r>
              <a:rPr lang="en-US" sz="2600" dirty="0" smtClean="0"/>
              <a:t>			Creative occupation, responsibility, team / community work </a:t>
            </a:r>
            <a:endParaRPr lang="en-US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200" dirty="0" smtClean="0"/>
              <a:t>How do we train elderly people?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100" dirty="0" smtClean="0">
                <a:solidFill>
                  <a:schemeClr val="tx1"/>
                </a:solidFill>
              </a:rPr>
              <a:t>The training</a:t>
            </a:r>
            <a:endParaRPr lang="en-US" sz="41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 descr="SDC1469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2244" r="-12244"/>
          <a:stretch>
            <a:fillRect/>
          </a:stretch>
        </p:blipFill>
        <p:spPr>
          <a:xfrm>
            <a:off x="1600200" y="0"/>
            <a:ext cx="4932514" cy="2971800"/>
          </a:xfrm>
        </p:spPr>
      </p:pic>
      <p:pic>
        <p:nvPicPr>
          <p:cNvPr id="6" name="Picture 5" descr="SDC146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33" y="1546225"/>
            <a:ext cx="4135967" cy="3101975"/>
          </a:xfrm>
          <a:prstGeom prst="rect">
            <a:avLst/>
          </a:prstGeom>
        </p:spPr>
      </p:pic>
      <p:pic>
        <p:nvPicPr>
          <p:cNvPr id="7" name="Picture 6" descr="20121015_1216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223" y="0"/>
            <a:ext cx="2856177" cy="2142133"/>
          </a:xfrm>
          <a:prstGeom prst="rect">
            <a:avLst/>
          </a:prstGeom>
        </p:spPr>
      </p:pic>
      <p:pic>
        <p:nvPicPr>
          <p:cNvPr id="11" name="Picture 10" descr="20121015_1213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283619"/>
            <a:ext cx="3152775" cy="23645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Basic structure of the course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r">
              <a:buNone/>
            </a:pPr>
            <a:r>
              <a:rPr lang="en-US" dirty="0" smtClean="0"/>
              <a:t>2 days long trainings 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day </a:t>
            </a:r>
            <a:r>
              <a:rPr lang="en-US" dirty="0" smtClean="0"/>
              <a:t>– communication / media /journalistic skills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500" dirty="0" smtClean="0"/>
              <a:t>Holistic </a:t>
            </a:r>
            <a:r>
              <a:rPr lang="en-US" sz="2500" dirty="0" smtClean="0"/>
              <a:t>methods – student-centered – exercise-centered 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day – technical training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Specialties and challenges of training elderly people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20120925_104406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-7259" b="-7259"/>
          <a:stretch>
            <a:fillRect/>
          </a:stretch>
        </p:blipFill>
        <p:spPr>
          <a:xfrm flipH="1">
            <a:off x="722586" y="1752600"/>
            <a:ext cx="1487214" cy="1026886"/>
          </a:xfrm>
        </p:spPr>
      </p:pic>
      <p:pic>
        <p:nvPicPr>
          <p:cNvPr id="5" name="Picture 4" descr="20121015_1212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79486"/>
            <a:ext cx="1388534" cy="1041400"/>
          </a:xfrm>
          <a:prstGeom prst="rect">
            <a:avLst/>
          </a:prstGeom>
        </p:spPr>
      </p:pic>
      <p:pic>
        <p:nvPicPr>
          <p:cNvPr id="7" name="Picture 6" descr="20120925_1043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038600"/>
            <a:ext cx="1536774" cy="926333"/>
          </a:xfrm>
          <a:prstGeom prst="rect">
            <a:avLst/>
          </a:prstGeom>
        </p:spPr>
      </p:pic>
      <p:pic>
        <p:nvPicPr>
          <p:cNvPr id="8" name="Picture 7" descr="20120925_1025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193533"/>
            <a:ext cx="1497180" cy="902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1981200"/>
            <a:ext cx="617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BALANCE AND FLEXIBILITY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Elderly people are more impatient, less </a:t>
            </a:r>
            <a:r>
              <a:rPr lang="en-US" sz="2000" dirty="0" smtClean="0"/>
              <a:t>tolerable, more </a:t>
            </a:r>
            <a:r>
              <a:rPr lang="en-US" sz="2000" dirty="0" smtClean="0"/>
              <a:t>experienced in life in general</a:t>
            </a:r>
          </a:p>
          <a:p>
            <a:r>
              <a:rPr lang="en-US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The trainer is usually younger – cannot act as an </a:t>
            </a:r>
            <a:r>
              <a:rPr lang="en-US" sz="2000" dirty="0" smtClean="0"/>
              <a:t>authority</a:t>
            </a:r>
          </a:p>
          <a:p>
            <a:endParaRPr lang="en-US" sz="2000" dirty="0" smtClean="0"/>
          </a:p>
          <a:p>
            <a:r>
              <a:rPr lang="en-US" sz="2000" dirty="0" smtClean="0"/>
              <a:t>Usual “training patterns” do not work  </a:t>
            </a:r>
          </a:p>
          <a:p>
            <a:endParaRPr lang="en-US" sz="2000" dirty="0" smtClean="0"/>
          </a:p>
          <a:p>
            <a:r>
              <a:rPr lang="en-US" sz="2000" dirty="0" smtClean="0"/>
              <a:t>Trainer must be very sensitive to group dynamics – more tolerant, empathetic and patient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80</TotalTime>
  <Words>221</Words>
  <Application>Microsoft Macintosh PowerPoint</Application>
  <PresentationFormat>On-screen Show (4:3)</PresentationFormat>
  <Paragraphs>39</Paragraphs>
  <Slides>6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Median</vt:lpstr>
      <vt:lpstr>60+</vt:lpstr>
      <vt:lpstr>How it started?</vt:lpstr>
      <vt:lpstr>The beginning – recruitment </vt:lpstr>
      <vt:lpstr>The training</vt:lpstr>
      <vt:lpstr>The training</vt:lpstr>
      <vt:lpstr>Specialties and challenges of training elderly people 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60+</dc:title>
  <dc:creator>Akos Cserhati</dc:creator>
  <cp:lastModifiedBy>Akos Cserhati</cp:lastModifiedBy>
  <cp:revision>10</cp:revision>
  <dcterms:created xsi:type="dcterms:W3CDTF">2012-10-17T10:33:08Z</dcterms:created>
  <dcterms:modified xsi:type="dcterms:W3CDTF">2012-10-17T10:45:23Z</dcterms:modified>
</cp:coreProperties>
</file>